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256" r:id="rId2"/>
    <p:sldId id="258" r:id="rId3"/>
    <p:sldId id="259" r:id="rId4"/>
    <p:sldId id="260" r:id="rId5"/>
    <p:sldId id="261" r:id="rId6"/>
    <p:sldId id="263" r:id="rId7"/>
    <p:sldId id="272" r:id="rId8"/>
    <p:sldId id="264" r:id="rId9"/>
    <p:sldId id="275" r:id="rId10"/>
    <p:sldId id="267" r:id="rId11"/>
    <p:sldId id="274" r:id="rId12"/>
    <p:sldId id="273" r:id="rId13"/>
    <p:sldId id="269" r:id="rId14"/>
    <p:sldId id="270" r:id="rId15"/>
    <p:sldId id="271" r:id="rId16"/>
    <p:sldId id="276" r:id="rId17"/>
    <p:sldId id="277" r:id="rId18"/>
    <p:sldId id="27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00" autoAdjust="0"/>
    <p:restoredTop sz="90299" autoAdjust="0"/>
  </p:normalViewPr>
  <p:slideViewPr>
    <p:cSldViewPr snapToGrid="0">
      <p:cViewPr varScale="1">
        <p:scale>
          <a:sx n="66" d="100"/>
          <a:sy n="66" d="100"/>
        </p:scale>
        <p:origin x="-90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2B95-BA6E-4AE6-9CA6-C71488136610}" type="datetimeFigureOut">
              <a:rPr lang="en-US" smtClean="0"/>
              <a:pPr/>
              <a:t>2/6/2018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336172-E2DE-49C1-84BF-71D11166E9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3755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336172-E2DE-49C1-84BF-71D11166E983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15869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336172-E2DE-49C1-84BF-71D11166E983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32527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33E2-5B7F-4E75-B8EE-0037AA78E119}" type="datetimeFigureOut">
              <a:rPr lang="en-US" smtClean="0"/>
              <a:pPr/>
              <a:t>2/6/2018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11438-22DA-49CE-89B5-9875B501DF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33E2-5B7F-4E75-B8EE-0037AA78E119}" type="datetimeFigureOut">
              <a:rPr lang="en-US" smtClean="0"/>
              <a:pPr/>
              <a:t>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11438-22DA-49CE-89B5-9875B501DF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33E2-5B7F-4E75-B8EE-0037AA78E119}" type="datetimeFigureOut">
              <a:rPr lang="en-US" smtClean="0"/>
              <a:pPr/>
              <a:t>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11438-22DA-49CE-89B5-9875B501DF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33E2-5B7F-4E75-B8EE-0037AA78E119}" type="datetimeFigureOut">
              <a:rPr lang="en-US" smtClean="0"/>
              <a:pPr/>
              <a:t>2/6/2018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11438-22DA-49CE-89B5-9875B501DF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33E2-5B7F-4E75-B8EE-0037AA78E119}" type="datetimeFigureOut">
              <a:rPr lang="en-US" smtClean="0"/>
              <a:pPr/>
              <a:t>2/6/2018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11438-22DA-49CE-89B5-9875B501DF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33E2-5B7F-4E75-B8EE-0037AA78E119}" type="datetimeFigureOut">
              <a:rPr lang="en-US" smtClean="0"/>
              <a:pPr/>
              <a:t>2/6/2018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11438-22DA-49CE-89B5-9875B501DF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33E2-5B7F-4E75-B8EE-0037AA78E119}" type="datetimeFigureOut">
              <a:rPr lang="en-US" smtClean="0"/>
              <a:pPr/>
              <a:t>2/6/2018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11438-22DA-49CE-89B5-9875B501DF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33E2-5B7F-4E75-B8EE-0037AA78E119}" type="datetimeFigureOut">
              <a:rPr lang="en-US" smtClean="0"/>
              <a:pPr/>
              <a:t>2/6/2018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11438-22DA-49CE-89B5-9875B501DF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33E2-5B7F-4E75-B8EE-0037AA78E119}" type="datetimeFigureOut">
              <a:rPr lang="en-US" smtClean="0"/>
              <a:pPr/>
              <a:t>2/6/2018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23A11438-22DA-49CE-89B5-9875B501DF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33E2-5B7F-4E75-B8EE-0037AA78E119}" type="datetimeFigureOut">
              <a:rPr lang="en-US" smtClean="0"/>
              <a:pPr/>
              <a:t>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11438-22DA-49CE-89B5-9875B501DF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33E2-5B7F-4E75-B8EE-0037AA78E119}" type="datetimeFigureOut">
              <a:rPr lang="en-US" smtClean="0"/>
              <a:pPr/>
              <a:t>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11438-22DA-49CE-89B5-9875B501DF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9AF33E2-5B7F-4E75-B8EE-0037AA78E119}" type="datetimeFigureOut">
              <a:rPr lang="en-US" smtClean="0"/>
              <a:pPr/>
              <a:t>2/6/2018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3A11438-22DA-49CE-89B5-9875B501DF7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2222060" y="2442262"/>
            <a:ext cx="87454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IMPACTS OF WORK STRESS ON EMPLOYEE PERFORMANCE.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797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114" y="638629"/>
            <a:ext cx="10972800" cy="540802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Abstract.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93371"/>
            <a:ext cx="10515600" cy="3825649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stress is one of the lingering aspects influencing employee’s performance in the contemporary world.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integrated with the mental and physical well-being of employees which is quite detrimental work performance. In this concern, various scholars have been dedicated to investigating the association amid work stress and employee performance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essential to consider a thorough understanding of the causes and varied types of work stress and the effects on performance of an employee (Menges et al., 2017).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stress is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facilitated by factors such as lack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motivation, increased exposure to risky incidences during work, poor decision-making tactics, workplace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oppression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among others.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85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143" y="464457"/>
            <a:ext cx="10972800" cy="976231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Introduction.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2171" y="1369423"/>
            <a:ext cx="10972800" cy="4389120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stress is the mental and physical status which comes through whenever the available resources are not supportive enough to the existing demands and forces of a circumstance. This situation brings about a state of imbalance amid the current status of the employee and anticipated results.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stress is adversely related to the employee’s performance. 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impact of work stress on the employee performance has remained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undetermined thus 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find the topic feasible and worthwhile for research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 stress is by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increasing employee’s motivation via bettering their working environments, salaries, and other essential benefits within the organization. </a:t>
            </a:r>
          </a:p>
        </p:txBody>
      </p:sp>
    </p:spTree>
    <p:extLst>
      <p:ext uri="{BB962C8B-B14F-4D97-AF65-F5344CB8AC3E}">
        <p14:creationId xmlns:p14="http://schemas.microsoft.com/office/powerpoint/2010/main" xmlns="" val="2637186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53143"/>
            <a:ext cx="10972800" cy="526288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Scope of the study.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examine the relationship amid work stress and employee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United Arab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Emirates.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304748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507999"/>
            <a:ext cx="10972800" cy="555317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Literature review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4114" y="1485537"/>
            <a:ext cx="10972800" cy="4389120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According to (Anthony‐McMann et al., 2017), work stress refers to those identical practices which bring about problems to the employees by threatening their performance.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Behaviorists argue that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work stress often causes employees excited, restless and ill-tempered thus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encouraging negligence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duty. 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According to Iqbal et al. (2017), work stress not only affects the employer-employee relationship but also it challenges workers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health.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Zeffane et al. (2018) defined that work stress is more related to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gender.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853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800" y="1076325"/>
            <a:ext cx="10515600" cy="681795"/>
          </a:xfrm>
        </p:spPr>
        <p:txBody>
          <a:bodyPr>
            <a:normAutofit/>
          </a:bodyPr>
          <a:lstStyle/>
          <a:p>
            <a:pPr lvl="0"/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following graphic illustrates the impacts of work stress on employee performance. 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669" y="890054"/>
            <a:ext cx="9512068" cy="637087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119809" y="970719"/>
            <a:ext cx="12192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204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92984" y="1925035"/>
            <a:ext cx="4276725" cy="292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577009" y="442829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4981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2161" y="2223832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From the above diagram, we observe that;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lower the level of work stress the lower the work performance. 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work stress increases moderately, employee’s performance increases.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work stress in high, employee performance declines.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41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Methodology and Strategy.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6626" y="1690688"/>
            <a:ext cx="10515600" cy="4351338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Questionnaires.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Article reviews.</a:t>
            </a:r>
          </a:p>
          <a:p>
            <a:pPr marL="0" indent="0"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Chi-square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 was used to analyze the findings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261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029" y="508000"/>
            <a:ext cx="10972800" cy="497259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 collection.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3143" y="1209766"/>
            <a:ext cx="10972800" cy="4389120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Through article review, different articles and journals published between 2010 and 2017 were examined, and reports developed while those which existed before 2010 were ignored.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Questionnaires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were administered to a sample size of 100 employees from different organizations in the UAE. </a:t>
            </a:r>
          </a:p>
        </p:txBody>
      </p:sp>
    </p:spTree>
    <p:extLst>
      <p:ext uri="{BB962C8B-B14F-4D97-AF65-F5344CB8AC3E}">
        <p14:creationId xmlns:p14="http://schemas.microsoft.com/office/powerpoint/2010/main" xmlns="" val="280571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 analysis and results.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56852"/>
            <a:ext cx="10515600" cy="482011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Respondent’s opinion.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No great deviation in respondents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opinion.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Great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deviation in the respondent's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opinion.</a:t>
            </a: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115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 tabulation</a:t>
            </a:r>
            <a:r>
              <a:rPr lang="en-US" dirty="0" smtClean="0"/>
              <a:t>.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15488087"/>
              </p:ext>
            </p:extLst>
          </p:nvPr>
        </p:nvGraphicFramePr>
        <p:xfrm>
          <a:off x="2890683" y="1734929"/>
          <a:ext cx="6120580" cy="32647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02563"/>
                <a:gridCol w="1177099"/>
                <a:gridCol w="854606"/>
                <a:gridCol w="773983"/>
                <a:gridCol w="1338346"/>
                <a:gridCol w="773983"/>
              </a:tblGrid>
              <a:tr h="4386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Age/Opinion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Strongly Agree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Agree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Disagree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Strongly Disagree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Total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4386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                      20-25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4386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                      26-30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4386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                      31-40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85838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                          &gt;40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65172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 Total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61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838201" y="-1183481"/>
            <a:ext cx="154796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4057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571" y="464457"/>
            <a:ext cx="10972800" cy="613374"/>
          </a:xfrm>
        </p:spPr>
        <p:txBody>
          <a:bodyPr>
            <a:normAutofit fontScale="90000"/>
          </a:bodyPr>
          <a:lstStyle/>
          <a:p>
            <a:pPr marL="0" indent="0" algn="ctr"/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4114" y="1465942"/>
            <a:ext cx="10972800" cy="4016829"/>
          </a:xfrm>
        </p:spPr>
        <p:txBody>
          <a:bodyPr/>
          <a:lstStyle/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86% of the responders concurred that they encounter work stress during their official duties.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CV &lt;TV =H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was accepted 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911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628" y="391886"/>
            <a:ext cx="10972800" cy="59886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Relevant ethical principles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Fairness.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Trustworthiness and promise keeping.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Honesty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and integrity.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2401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812799"/>
            <a:ext cx="10972800" cy="68594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5714" y="1485537"/>
            <a:ext cx="10972800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ndustries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organizations should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restructure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redefine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occupations to relieve employees from the feeling of intimidation, workstation victimization and increased publicity to traumatic occurrences. 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orkplace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policies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should be implemented to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 workers the power to control activities affecting their performance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Firms should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adopt employee’s motivation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programs and seminars.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1013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624115"/>
            <a:ext cx="10972800" cy="729488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0571" y="1543594"/>
            <a:ext cx="10972800" cy="4389120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 stress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some positive benefiting that it can motivate employees to strive for making changes in fear of devastating results of stress.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Certain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levels of stress may challenge the nature of work thus reducing employee performance (Menges et al., 2017).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organizations, and industries in the UAE should consider for resolutions to increase employee’s performance</a:t>
            </a:r>
          </a:p>
        </p:txBody>
      </p:sp>
    </p:spTree>
    <p:extLst>
      <p:ext uri="{BB962C8B-B14F-4D97-AF65-F5344CB8AC3E}">
        <p14:creationId xmlns:p14="http://schemas.microsoft.com/office/powerpoint/2010/main" xmlns="" val="356926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628" y="493485"/>
            <a:ext cx="10972800" cy="497259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Possible challenges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8629" y="1296852"/>
            <a:ext cx="10972800" cy="4389120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Dishonesty of informants.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Lack of adequate primary data.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Lack of enough time for research.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Inadequate finance.</a:t>
            </a:r>
          </a:p>
        </p:txBody>
      </p:sp>
    </p:spTree>
    <p:extLst>
      <p:ext uri="{BB962C8B-B14F-4D97-AF65-F5344CB8AC3E}">
        <p14:creationId xmlns:p14="http://schemas.microsoft.com/office/powerpoint/2010/main" xmlns="" val="219766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0143" y="205467"/>
            <a:ext cx="10515600" cy="491217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References.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2714" y="882563"/>
            <a:ext cx="10515600" cy="5439543"/>
          </a:xfrm>
        </p:spPr>
        <p:txBody>
          <a:bodyPr>
            <a:noAutofit/>
          </a:bodyPr>
          <a:lstStyle/>
          <a:p>
            <a:pPr marL="0" indent="-64008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Anthony‐McMann, P. E., Ellinger, A. D., Astakhova, M., &amp; Halbesleben, J. R. (2017). Exploring different operationalizations of employee engagement and their relationships with workplace stress and burnout.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Human Resource Development Quarterly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(2), 163-195.</a:t>
            </a:r>
          </a:p>
          <a:p>
            <a:pPr marL="0" indent="-64008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Bliese, P. D., Edwards, J. R., &amp; Sonnentag, S. (2017). Stress and well-being at work: A century of empirical trends reflecting theoretical and societal influences.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Applied Psychology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(3), 389.</a:t>
            </a:r>
          </a:p>
          <a:p>
            <a:pPr marL="0" indent="-64008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Iqbal, I., Zia-ud-Din, M., Arif, A., Raza, M., &amp; Ishtiaq, Z. (2017). Impact of Employee Engagement on Work Life Balance with the Moderating Role of Employee Cynicism.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Journal of Academic Research in Business and Social Sciences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(6), 1088-1101.</a:t>
            </a:r>
          </a:p>
          <a:p>
            <a:pPr marL="0" indent="-64008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Khamisa, N., Peltzer, K., Ilic, D., &amp; Oldenburg, B. (2017). Effect of personal and work stress on burnout, job satisfaction and general health of hospital nurses in UAE.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sa gesondheid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252-258.</a:t>
            </a:r>
          </a:p>
          <a:p>
            <a:pPr marL="0" indent="-64008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Khan, N., &amp; Khurshid, S. (2017). Workplace Stress and Employee Wellbeing: Case of Health Care Staff in UAE.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European Scientific Journal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ESJ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006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543" y="730794"/>
            <a:ext cx="10972800" cy="4389120"/>
          </a:xfrm>
        </p:spPr>
        <p:txBody>
          <a:bodyPr>
            <a:normAutofit/>
          </a:bodyPr>
          <a:lstStyle/>
          <a:p>
            <a:pPr marL="0" indent="-64008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Menges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J. I.,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Tussing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D. V.,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Wihler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A., &amp; Grant, A. M. (2017). When job performance is all relative: how family motivation energizes effort and compensates for intrinsic motivation. 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Academy of Management Journal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(2), 695-719.	</a:t>
            </a:r>
          </a:p>
          <a:p>
            <a:pPr marL="0" indent="-64008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Nielsen, K., Nielsen, M. B.,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Ogbonnaya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C.,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Känsälä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M.,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Saari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E., &amp;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Isaksson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K. (2017). Workplace resources to improve both employee well-being and performance: A systematic review and meta-analysis. 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 &amp; Stress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(2), 101-120.</a:t>
            </a:r>
          </a:p>
          <a:p>
            <a:pPr marL="0" indent="-64008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Zeffane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R.,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Melhem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S. B., &amp;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Baguant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P. (2018). The impact of job satisfaction, trust, gender and supervisor support on perceived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organisational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performance: an exploratory study in the UAE service sector. 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Journal of Business Excellence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-640080" algn="ctr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</TotalTime>
  <Words>811</Words>
  <Application>Microsoft Office PowerPoint</Application>
  <PresentationFormat>Custom</PresentationFormat>
  <Paragraphs>110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Flow</vt:lpstr>
      <vt:lpstr>Slide 1</vt:lpstr>
      <vt:lpstr>Abstract.</vt:lpstr>
      <vt:lpstr>Introduction. </vt:lpstr>
      <vt:lpstr>Scope of the study.</vt:lpstr>
      <vt:lpstr>Literature review.</vt:lpstr>
      <vt:lpstr>The following graphic illustrates the impacts of work stress on employee performance.   </vt:lpstr>
      <vt:lpstr> </vt:lpstr>
      <vt:lpstr>Research Methodology and Strategy. </vt:lpstr>
      <vt:lpstr>Data collection.</vt:lpstr>
      <vt:lpstr>Data analysis and results.</vt:lpstr>
      <vt:lpstr>Data tabulation.</vt:lpstr>
      <vt:lpstr>Results.</vt:lpstr>
      <vt:lpstr>Relevant ethical principles.</vt:lpstr>
      <vt:lpstr>Recommendations. </vt:lpstr>
      <vt:lpstr>Conclusion.</vt:lpstr>
      <vt:lpstr>Possible challenges</vt:lpstr>
      <vt:lpstr>References. 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ADM</cp:lastModifiedBy>
  <cp:revision>13</cp:revision>
  <dcterms:created xsi:type="dcterms:W3CDTF">2018-02-06T08:11:36Z</dcterms:created>
  <dcterms:modified xsi:type="dcterms:W3CDTF">2018-02-06T15:41:06Z</dcterms:modified>
</cp:coreProperties>
</file>